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6"/>
  </p:notesMasterIdLst>
  <p:sldIdLst>
    <p:sldId id="268" r:id="rId2"/>
    <p:sldId id="307" r:id="rId3"/>
    <p:sldId id="269" r:id="rId4"/>
    <p:sldId id="271" r:id="rId5"/>
    <p:sldId id="272" r:id="rId6"/>
    <p:sldId id="352" r:id="rId7"/>
    <p:sldId id="274" r:id="rId8"/>
    <p:sldId id="275" r:id="rId9"/>
    <p:sldId id="276" r:id="rId10"/>
    <p:sldId id="278" r:id="rId11"/>
    <p:sldId id="279" r:id="rId12"/>
    <p:sldId id="281" r:id="rId13"/>
    <p:sldId id="283" r:id="rId14"/>
    <p:sldId id="284" r:id="rId15"/>
    <p:sldId id="285" r:id="rId16"/>
    <p:sldId id="286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2" r:id="rId30"/>
    <p:sldId id="303" r:id="rId31"/>
    <p:sldId id="304" r:id="rId32"/>
    <p:sldId id="306" r:id="rId33"/>
    <p:sldId id="308" r:id="rId34"/>
    <p:sldId id="270" r:id="rId35"/>
    <p:sldId id="310" r:id="rId36"/>
    <p:sldId id="311" r:id="rId37"/>
    <p:sldId id="312" r:id="rId38"/>
    <p:sldId id="313" r:id="rId39"/>
    <p:sldId id="314" r:id="rId40"/>
    <p:sldId id="315" r:id="rId41"/>
    <p:sldId id="277" r:id="rId42"/>
    <p:sldId id="316" r:id="rId43"/>
    <p:sldId id="280" r:id="rId44"/>
    <p:sldId id="317" r:id="rId45"/>
    <p:sldId id="318" r:id="rId46"/>
    <p:sldId id="320" r:id="rId47"/>
    <p:sldId id="321" r:id="rId48"/>
    <p:sldId id="322" r:id="rId49"/>
    <p:sldId id="324" r:id="rId50"/>
    <p:sldId id="349" r:id="rId51"/>
    <p:sldId id="350" r:id="rId52"/>
    <p:sldId id="347" r:id="rId53"/>
    <p:sldId id="348" r:id="rId54"/>
    <p:sldId id="35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41" autoAdjust="0"/>
  </p:normalViewPr>
  <p:slideViewPr>
    <p:cSldViewPr>
      <p:cViewPr varScale="1">
        <p:scale>
          <a:sx n="83" d="100"/>
          <a:sy n="83" d="100"/>
        </p:scale>
        <p:origin x="143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F52B-A0D0-4E4D-AC71-E953DD80941F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1F643-D304-4590-A26D-869C5F3D19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1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4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378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5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038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329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08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30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119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06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87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7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300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1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9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508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32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943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06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474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21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49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5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22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571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34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87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432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260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515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091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0279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378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40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309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87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4994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444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6016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84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658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864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484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25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0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1F643-D304-4590-A26D-869C5F3D19A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1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60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07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F643-D304-4590-A26D-869C5F3D19A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8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FAFF-A259-4425-A95B-FD2979116DCE}" type="datetimeFigureOut">
              <a:rPr lang="ru-RU" smtClean="0"/>
              <a:pPr/>
              <a:t>28.07.2022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C9EF6-FFFB-4276-8FD4-F45676471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anose="02020603050405020304" pitchFamily="18" charset="0"/>
                <a:cs typeface="Times New Roman" pitchFamily="18" charset="0"/>
              </a:rPr>
              <a:t>Здание </a:t>
            </a:r>
            <a:r>
              <a:rPr lang="ru-RU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Баровского</a:t>
            </a:r>
            <a:r>
              <a:rPr lang="ru-R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фельдшерско-акушерского пункта</a:t>
            </a:r>
            <a:b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11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441/С- 13603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63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1953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2020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422982801101000099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0,0542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продажа на аукционе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Глаз Иван Сергеевич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главврач УЗ «Ивьевская центральная районная больница», тел. +375 44 552-21-93;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Барово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Учреждение здравоохранения «Ивьевская центральная районная больница»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EB6E99-84E1-A343-2215-E299B727C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620688"/>
            <a:ext cx="4576022" cy="60944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магазина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781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186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1988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2000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Центральная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2" y="1092348"/>
            <a:ext cx="4846840" cy="35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9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ветучастка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1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106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1970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2015 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Каменчане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9" y="1196752"/>
            <a:ext cx="4858334" cy="36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1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клуба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138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294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1959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2012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Каменчане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87058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свинарника маточника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217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1044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2012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Вигушки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1340768"/>
            <a:ext cx="4917923" cy="41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4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свинарника маточника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218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1073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1964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2012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Вигушки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1" y="1346599"/>
            <a:ext cx="5014255" cy="23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61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лагеря свинофермы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14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268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2012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Вигушки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5" y="1484784"/>
            <a:ext cx="4886937" cy="22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21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откорма свинофермы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670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1098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1985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2012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Вигушки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8" y="1052736"/>
            <a:ext cx="4572000" cy="25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78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Телятник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1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327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1518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1971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2010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Дороши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0" descr="телятник дороши.jpg">
            <a:extLst>
              <a:ext uri="{FF2B5EF4-FFF2-40B4-BE49-F238E27FC236}">
                <a16:creationId xmlns:a16="http://schemas.microsoft.com/office/drawing/2014/main" id="{7A339245-3F30-44C7-A701-726863FD1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887058"/>
            <a:ext cx="4857427" cy="423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80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Телятник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325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1518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1970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2010 года</a:t>
            </a:r>
          </a:p>
          <a:p>
            <a:endParaRPr lang="be-BY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Дороши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C23AD8-CE7F-45C1-92A1-6891637FCDD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980728"/>
            <a:ext cx="450401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4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Телятник -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откормочник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1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328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1098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1967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2010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  <a:endParaRPr lang="ru-RU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Дороши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FEA1F7-D414-4703-B367-0CDFFE0B54D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7" y="1009052"/>
            <a:ext cx="4752529" cy="41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столярной мастерской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253870" y="2056609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285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133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1921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2006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Жемыславль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" r="10380" b="3262"/>
          <a:stretch/>
        </p:blipFill>
        <p:spPr>
          <a:xfrm>
            <a:off x="66518" y="887058"/>
            <a:ext cx="5154090" cy="48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Свинарник – маточник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1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321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1520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1972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2010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Дороши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E64991-C674-4A39-97CB-FCDC38F01C2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4608512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Телятник - откорм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1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320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1098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2010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Дороши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4FADFB-2F08-4E53-8699-B7CA9A60308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085" y="887059"/>
            <a:ext cx="4572000" cy="42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72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Дом животноводов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1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334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126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2010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Дороши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F422EB-C57B-468D-B554-DE4B6FB7C1C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887058"/>
            <a:ext cx="4176464" cy="42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8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Телятник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20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1400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1966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2012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Дороши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6F256-F477-4F28-8493-7F83F2AAF0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979" y="980728"/>
            <a:ext cx="4433045" cy="4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Коровник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941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970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1974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2011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Русаки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BDA3C-E406-4888-BDB0-9E197CE1BB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139" y="1052736"/>
            <a:ext cx="3851920" cy="41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6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Баня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647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210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1985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2004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Лукашино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1A6D58-477E-4DC3-98F8-64F7E693B74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903852"/>
            <a:ext cx="4806950" cy="463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29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 fontScale="90000"/>
          </a:bodyPr>
          <a:lstStyle/>
          <a:p>
            <a:pPr marL="484188" algn="ctr" eaLnBrk="1" hangingPunct="1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Валовник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380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1638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1987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2005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Сонтаки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72F042-AC43-42EA-B6D5-35E02057AC9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511" y="922227"/>
            <a:ext cx="4328156" cy="445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09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 fontScale="90000"/>
          </a:bodyPr>
          <a:lstStyle/>
          <a:p>
            <a:pPr marL="484188" algn="ctr" eaLnBrk="1" hangingPunct="1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Валовник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630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895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1986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2002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Лукашино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09198F-403B-4E61-AC1D-D68CC42A7B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3712" y="887058"/>
            <a:ext cx="4132684" cy="46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34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 fontScale="90000"/>
          </a:bodyPr>
          <a:lstStyle/>
          <a:p>
            <a:pPr marL="484188" algn="ctr" eaLnBrk="1" hangingPunct="1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Валовник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631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895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1990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2002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Лукашино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DFF28-BA01-4B23-918A-AF878F6576A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310" y="1052736"/>
            <a:ext cx="4104109" cy="42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30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 fontScale="90000"/>
          </a:bodyPr>
          <a:lstStyle/>
          <a:p>
            <a:pPr marL="484188" algn="ctr" eaLnBrk="1" hangingPunct="1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Клуб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67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95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1972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2004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Красовщина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1A154-19F3-4148-8C2D-2E43AE02607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9"/>
            <a:ext cx="460851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8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фермы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Гировичи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298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1530,80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1966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2000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Гировичи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/>
          <a:stretch/>
        </p:blipFill>
        <p:spPr>
          <a:xfrm>
            <a:off x="323528" y="1124744"/>
            <a:ext cx="4642310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0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 fontScale="90000"/>
          </a:bodyPr>
          <a:lstStyle/>
          <a:p>
            <a:pPr marL="484188" algn="ctr" eaLnBrk="1" hangingPunct="1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Кантора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76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78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1969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2001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Красовщина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FDE508-A9A8-415E-8393-F2238500F7C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9" y="1010109"/>
            <a:ext cx="4726594" cy="43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1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 fontScale="90000"/>
          </a:bodyPr>
          <a:lstStyle/>
          <a:p>
            <a:pPr marL="484188" algn="ctr" eaLnBrk="1" hangingPunct="1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Ясли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85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95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1982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2005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Красовщина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BF369B-47E7-4BE2-B911-98B2029393B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475252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57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 fontScale="90000"/>
          </a:bodyPr>
          <a:lstStyle/>
          <a:p>
            <a:pPr marL="484188" algn="ctr" eaLnBrk="1" hangingPunct="1"/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Торговое помещение «Гастроном» (2 этаж)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35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1452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198,7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1953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с 2015 года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Мечиславович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Липнишки, ул. Садовая, 1 А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«Баума»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15EBBE-4FF8-4E9C-BB44-9A6D087C451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1" y="980728"/>
            <a:ext cx="4752527" cy="4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98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дома быта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292080" y="2056609"/>
            <a:ext cx="385192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361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327,0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Бажин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Сергей Михайлович – директор КСУП «Субботники», тел. +375 29 786-98-05;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Бубельник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Гродненская область, Ивьевский район, 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г.п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Юратишки, ул. Советская, 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150570" y="887058"/>
            <a:ext cx="4998825" cy="32129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поликлиники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556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310,0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июнь 1956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г.п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Юратишки, ул. Морозова,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5" y="887058"/>
            <a:ext cx="5021437" cy="376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94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откормочника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(ферма.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Жиличи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86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312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850,0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Жиличи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 b="27951"/>
          <a:stretch/>
        </p:blipFill>
        <p:spPr>
          <a:xfrm>
            <a:off x="148727" y="968696"/>
            <a:ext cx="5033135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15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картофелехранилища (ферма.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Жиличи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5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263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380,0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Гродненская область, Ивьевский район, д.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Жиличи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3" y="887058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46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дома животновода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88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408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40,0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г.п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Юратишки, пер. Промышленный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9288" b="42650"/>
          <a:stretch/>
        </p:blipFill>
        <p:spPr>
          <a:xfrm>
            <a:off x="231537" y="891785"/>
            <a:ext cx="4950325" cy="284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72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бычатника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508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406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510,0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г.п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Юратишки, пер. Промышленный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18"/>
          <a:stretch/>
        </p:blipFill>
        <p:spPr>
          <a:xfrm>
            <a:off x="500034" y="1124744"/>
            <a:ext cx="4499992" cy="22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телятника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286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370,0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г.п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Юратишки, пер. Промышленный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57864" y="1052736"/>
            <a:ext cx="5110856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1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картофелехранилища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10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268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995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1991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2008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Жемыславль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8500"/>
          <a:stretch/>
        </p:blipFill>
        <p:spPr>
          <a:xfrm>
            <a:off x="489546" y="887058"/>
            <a:ext cx="46923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8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картофелехранилища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164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1026,0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г.п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Юратишки, пер. Промышленный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52736"/>
            <a:ext cx="4930341" cy="36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96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сепараторного отделения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1005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370,0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г.п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Юратишки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ул. Первомайская, 18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57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зернохранилища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439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кв.м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.): 200,0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сентябрь 1963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Войнилиха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980728"/>
            <a:ext cx="4968552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2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телятника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кв.м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.): 500,0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октябрь 1971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Войнилиха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75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коровника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5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214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600,0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Макути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50"/>
          <a:stretch/>
        </p:blipFill>
        <p:spPr>
          <a:xfrm>
            <a:off x="179512" y="1047714"/>
            <a:ext cx="4788024" cy="205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0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подсобного цеха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321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140,0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2003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Тенюковщина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0" y="887058"/>
            <a:ext cx="4968552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0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клуба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5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430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500,0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Тенюковщина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ул. Центральная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 b="27951"/>
          <a:stretch/>
        </p:blipFill>
        <p:spPr>
          <a:xfrm>
            <a:off x="142317" y="887058"/>
            <a:ext cx="4788024" cy="30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14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бани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74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475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480,0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Тенюковщина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ул. Молодежная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0"/>
          <a:stretch/>
        </p:blipFill>
        <p:spPr>
          <a:xfrm>
            <a:off x="251520" y="1123330"/>
            <a:ext cx="4832625" cy="2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детского сада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45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429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200,0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декабрь 1969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Бажин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Сергей Михайлович – директор КСУП «Субботники», тел. +375 29 786-98-05;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Гродненская область, Ивьевский район, д. </a:t>
            </a:r>
            <a:r>
              <a:rPr kumimoji="0" lang="ru-RU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Тенюковщина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ул. Молодежная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15101" r="-1799" b="40149"/>
          <a:stretch/>
        </p:blipFill>
        <p:spPr>
          <a:xfrm>
            <a:off x="76573" y="1050891"/>
            <a:ext cx="514350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29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93610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Учебно-педагогический комплекс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Дайлидский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детский сад-базовая школа»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79" y="908722"/>
            <a:ext cx="3744415" cy="5832646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Гродненская обл., Ивьевский р-он, 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Ивьевский с/с,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Дайлиды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ул. Центральная, 34А.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отдел образования Ивьевского районного исполнительного комитета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Инвентарный номер: 01010001 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площадь (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.): 324,1 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Назначение: Здание специализированное для образования и воспитания 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be-BY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постройки: 1950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be-BY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Кадастровый номер: 422981302601000153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Площадь земельного участка (га): 0,9001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Целевое назначение: для обслуживания зданий и сооружений бывшего государственного учреждения образования «Учебно-педагогический комплекс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Дайлидский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детский сад-базовая школа»</a:t>
            </a:r>
          </a:p>
          <a:p>
            <a:pPr algn="l">
              <a:lnSpc>
                <a:spcPts val="1680"/>
              </a:lnSpc>
              <a:spcBef>
                <a:spcPts val="0"/>
              </a:spcBef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 вовлечения: продажа на аукционе</a:t>
            </a: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Условия продажи объекта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начало использования приобретенного недвижимого имущества для цели, не противоречащей действующему законодательству, не позднее трех лет с момента заключения договора купли-продажи</a:t>
            </a: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l">
              <a:lnSpc>
                <a:spcPts val="1680"/>
              </a:lnSpc>
              <a:spcBef>
                <a:spcPts val="0"/>
              </a:spcBef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be-BY" sz="1800" b="1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ts val="1680"/>
              </a:lnSpc>
            </a:pP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810B93-5D80-4C1E-8B82-D0F9180D742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8777"/>
            <a:ext cx="5184574" cy="3260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97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фермы Романы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334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2052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1982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2015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2-69-45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Романы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D8ED03-2209-28A1-B1A3-64E6CD3F5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1052736"/>
            <a:ext cx="510985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6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0C9FC-2AE0-486E-84AB-7FF72B66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картофелехранилища</a:t>
            </a:r>
            <a:endParaRPr lang="ru-BY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E32E-853A-4264-BE1D-E9B2331F5411}"/>
              </a:ext>
            </a:extLst>
          </p:cNvPr>
          <p:cNvSpPr txBox="1"/>
          <p:nvPr/>
        </p:nvSpPr>
        <p:spPr>
          <a:xfrm>
            <a:off x="5220073" y="908719"/>
            <a:ext cx="360039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Ивьевский район,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Гераненский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с/с,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д.Дайнова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Балансодержатель: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сельскохозяйственное                                                                                 унитарное предприятие «Баума»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78F55-A230-4DCA-9C3B-D0EF89EEA528}"/>
              </a:ext>
            </a:extLst>
          </p:cNvPr>
          <p:cNvSpPr txBox="1"/>
          <p:nvPr/>
        </p:nvSpPr>
        <p:spPr>
          <a:xfrm>
            <a:off x="5148064" y="2437151"/>
            <a:ext cx="399593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капитальном строении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Инвентарный номер по бух. учету: 8006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800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постройки:  1980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какого момента не используется: 2008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земельном участке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вовлечения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аренда/продажа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Мечиславович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Бубельник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9714193-31E2-4657-9FFE-29E1A1FC9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6910"/>
            <a:ext cx="4474840" cy="4298795"/>
          </a:xfrm>
        </p:spPr>
        <p:txBody>
          <a:bodyPr/>
          <a:lstStyle/>
          <a:p>
            <a:endParaRPr lang="ru-BY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71492C-7A6B-43C8-B5D8-909EE5A3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08719"/>
            <a:ext cx="5143301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337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0C9FC-2AE0-486E-84AB-7FF72B66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школы</a:t>
            </a:r>
            <a:endParaRPr lang="ru-BY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E32E-853A-4264-BE1D-E9B2331F5411}"/>
              </a:ext>
            </a:extLst>
          </p:cNvPr>
          <p:cNvSpPr txBox="1"/>
          <p:nvPr/>
        </p:nvSpPr>
        <p:spPr>
          <a:xfrm>
            <a:off x="5220073" y="908719"/>
            <a:ext cx="360039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Ивьевский район,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Гераненский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с/с,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д.Сураж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Балансодержатель: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сельскохозяйственное                                                                                 унитарное предприятие «Баума»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78F55-A230-4DCA-9C3B-D0EF89EEA528}"/>
              </a:ext>
            </a:extLst>
          </p:cNvPr>
          <p:cNvSpPr txBox="1"/>
          <p:nvPr/>
        </p:nvSpPr>
        <p:spPr>
          <a:xfrm>
            <a:off x="5148064" y="2437151"/>
            <a:ext cx="399593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капитальном строении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Инвентарный номер по бух. учету: 6406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712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постройки:  1964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какого момента не используется: 2013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земельном участке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вовлечения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аренда/продажа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Мечиславович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Бубельник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9714193-31E2-4657-9FFE-29E1A1FC9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99262"/>
            <a:ext cx="3858503" cy="3606441"/>
          </a:xfrm>
        </p:spPr>
        <p:txBody>
          <a:bodyPr/>
          <a:lstStyle/>
          <a:p>
            <a:endParaRPr lang="ru-BY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6588B70-1B09-4124-8008-5C6E7467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908719"/>
            <a:ext cx="5215310" cy="561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972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0C9FC-2AE0-486E-84AB-7FF72B66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гостиницы</a:t>
            </a:r>
            <a:endParaRPr lang="ru-BY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E32E-853A-4264-BE1D-E9B2331F5411}"/>
              </a:ext>
            </a:extLst>
          </p:cNvPr>
          <p:cNvSpPr txBox="1"/>
          <p:nvPr/>
        </p:nvSpPr>
        <p:spPr>
          <a:xfrm>
            <a:off x="5004047" y="908719"/>
            <a:ext cx="381642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Ивьевский район,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Гераненский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с/с,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Геранёны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Балансодержатель: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сельскохозяйственное                                                                                 унитарное предприятие «Баума»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78F55-A230-4DCA-9C3B-D0EF89EEA528}"/>
              </a:ext>
            </a:extLst>
          </p:cNvPr>
          <p:cNvSpPr txBox="1"/>
          <p:nvPr/>
        </p:nvSpPr>
        <p:spPr>
          <a:xfrm>
            <a:off x="4932040" y="2437151"/>
            <a:ext cx="410445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капитальном строении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Инвентарный номер по бух. учету: 8106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120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постройки:  1999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какого момента не используется: 2004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земельном участке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вовлечения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аренда/продажа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Мечиславович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Бубельник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FAFCD47-F225-42AB-8471-8381D2BCB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6" y="764705"/>
            <a:ext cx="4896541" cy="5328592"/>
          </a:xfrm>
        </p:spPr>
        <p:txBody>
          <a:bodyPr/>
          <a:lstStyle/>
          <a:p>
            <a:endParaRPr lang="ru-BY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FEAAF7-A59D-4695-96C8-DFDCF138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774722"/>
            <a:ext cx="4896541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911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0C9FC-2AE0-486E-84AB-7FF72B66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спортзала</a:t>
            </a:r>
            <a:endParaRPr lang="ru-BY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E32E-853A-4264-BE1D-E9B2331F5411}"/>
              </a:ext>
            </a:extLst>
          </p:cNvPr>
          <p:cNvSpPr txBox="1"/>
          <p:nvPr/>
        </p:nvSpPr>
        <p:spPr>
          <a:xfrm>
            <a:off x="5004047" y="908719"/>
            <a:ext cx="381642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Ивьевский район,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Гераненский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с/с,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Геранёны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Балансодержатель: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сельскохозяйственное                                                                                 унитарное предприятие «Баума»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78F55-A230-4DCA-9C3B-D0EF89EEA528}"/>
              </a:ext>
            </a:extLst>
          </p:cNvPr>
          <p:cNvSpPr txBox="1"/>
          <p:nvPr/>
        </p:nvSpPr>
        <p:spPr>
          <a:xfrm>
            <a:off x="4932040" y="2437151"/>
            <a:ext cx="410445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капитальном строении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Инвентарный номер по бух. учету: 8817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400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постройки:  1988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какого момента не используется: 2000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земельном участке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вовлечения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аренда/продажа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Буйко Дмитрий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Мечиславович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директор КСУП «Баума», тел. +375 44 562-19-55;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Бубельник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FAFCD47-F225-42AB-8471-8381D2BCB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6" y="1494609"/>
            <a:ext cx="4896541" cy="4166640"/>
          </a:xfrm>
        </p:spPr>
        <p:txBody>
          <a:bodyPr/>
          <a:lstStyle/>
          <a:p>
            <a:endParaRPr lang="ru-BY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CD308D-2271-4A2A-B111-DBCE1B07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908718"/>
            <a:ext cx="4949825" cy="556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055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0C9FC-2AE0-486E-84AB-7FF72B66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88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Комплекс зданий школы бывшего учебно-педагогического комплекса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Чернельский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детский сад - базовая школа </a:t>
            </a:r>
            <a:endParaRPr lang="ru-BY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1E32E-853A-4264-BE1D-E9B2331F5411}"/>
              </a:ext>
            </a:extLst>
          </p:cNvPr>
          <p:cNvSpPr txBox="1"/>
          <p:nvPr/>
        </p:nvSpPr>
        <p:spPr>
          <a:xfrm>
            <a:off x="5364088" y="908719"/>
            <a:ext cx="3779912" cy="1728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Адрес: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Гродненская обл., Ивьевский р-н.,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Юратишковский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с/с,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Тенюковщина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ул. Центральная, 5Б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Балансодержатель: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Отдел образования Ивьевского районного исполнительного комитета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78F55-A230-4DCA-9C3B-D0EF89EEA528}"/>
              </a:ext>
            </a:extLst>
          </p:cNvPr>
          <p:cNvSpPr txBox="1"/>
          <p:nvPr/>
        </p:nvSpPr>
        <p:spPr>
          <a:xfrm>
            <a:off x="5148064" y="2437151"/>
            <a:ext cx="388843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Сведения о капитальном строении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Инвентарный номер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441/С-101581, 441/С-143747, 441/С-143748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площадь 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кв.м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.): 1773,6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 постройки:  1968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какого момента не используется: 2021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Сведения о земельном участке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Кадастровый номер: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422985714601000093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Площадь земельного участка га: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3,7695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капитальных строений на земельном участке: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Способ вовлечения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продажа на аукционе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Контакты: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A87808B-27FE-DA8C-4410-99564C770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514806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165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Здания фермы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Гировичи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капитальном строении: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 по бух. учету: 298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Инвентарный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площадь (кв.м.):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1530,8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 постройки: 1962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какого момента не используется: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Сведения о земельном участке: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Кадастровый номер: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 земельного участка га: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Количество капитальных строений на земельном участке: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Способ вовлечения: аренда/продажа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3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Контакты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Бубельник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Гродненская область, Ивьевский район,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Гировичи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Балансодержатель: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28F018-3CB3-BCCC-41C6-B1CC583FD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22340"/>
            <a:ext cx="5040561" cy="37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2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клуба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281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124,0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1959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1999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Василевичи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9" y="887057"/>
            <a:ext cx="5052053" cy="43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детского сада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278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716,16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1968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2000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Жемыславль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b="20601"/>
          <a:stretch/>
        </p:blipFill>
        <p:spPr>
          <a:xfrm>
            <a:off x="107504" y="1124744"/>
            <a:ext cx="490002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20438" cy="744206"/>
          </a:xfrm>
        </p:spPr>
        <p:txBody>
          <a:bodyPr lIns="0" rIns="0" bIns="0" anchor="b">
            <a:normAutofit/>
          </a:bodyPr>
          <a:lstStyle/>
          <a:p>
            <a:pPr marL="484188" algn="ctr" eaLnBrk="1" hangingPunct="1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Здание кормоцеха свинарника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5181862" y="2077437"/>
            <a:ext cx="3890130" cy="356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Сведения о капитальном строении: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 по бух. учету: 216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Общая площадь (кв.м.): 283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Год постройки: 1964</a:t>
            </a:r>
          </a:p>
          <a:p>
            <a:r>
              <a:rPr lang="be-BY" sz="1400" dirty="0">
                <a:latin typeface="Times New Roman" pitchFamily="18" charset="0"/>
                <a:cs typeface="Times New Roman" pitchFamily="18" charset="0"/>
              </a:rPr>
              <a:t>С какого момента не используется: 2012</a:t>
            </a:r>
          </a:p>
          <a:p>
            <a:r>
              <a:rPr lang="be-BY" sz="1400" b="1" dirty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1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Способ вовлечения: аренда/продажа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635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Контакты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Бубельник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Светлана Станиславовна – главный специалист отдела экономики Ивьевского райисполкома, тел. 8 01595 2-19-52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220073" y="887058"/>
            <a:ext cx="38519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Гродненская область, Ивьевский район,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д.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Вигушки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Балансодержатель: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Коммунальное сельскохозяйственное унитарное предприятие «Субботники»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052736"/>
            <a:ext cx="474460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75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6053</Words>
  <Application>Microsoft Office PowerPoint</Application>
  <PresentationFormat>Экран (4:3)</PresentationFormat>
  <Paragraphs>894</Paragraphs>
  <Slides>54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Arial</vt:lpstr>
      <vt:lpstr>Calibri</vt:lpstr>
      <vt:lpstr>Times New Roman</vt:lpstr>
      <vt:lpstr>Тема Office</vt:lpstr>
      <vt:lpstr>Здание Баровского фельдшерско-акушерского пункта </vt:lpstr>
      <vt:lpstr>Здание столярной мастерской </vt:lpstr>
      <vt:lpstr>Здание фермы Гировичи </vt:lpstr>
      <vt:lpstr>Здание картофелехранилища  </vt:lpstr>
      <vt:lpstr>Здание фермы Романы </vt:lpstr>
      <vt:lpstr>Здания фермы Гировичи  </vt:lpstr>
      <vt:lpstr>Здание клуба  </vt:lpstr>
      <vt:lpstr>Здание детского сада  </vt:lpstr>
      <vt:lpstr>Здание кормоцеха свинарника  </vt:lpstr>
      <vt:lpstr>Здание магазина  </vt:lpstr>
      <vt:lpstr>Здание ветучастка  </vt:lpstr>
      <vt:lpstr>Здание клуба  </vt:lpstr>
      <vt:lpstr>Здание свинарника маточника  </vt:lpstr>
      <vt:lpstr>Здание свинарника маточника  </vt:lpstr>
      <vt:lpstr>Здание лагеря свинофермы  </vt:lpstr>
      <vt:lpstr>Здание откорма свинофермы  </vt:lpstr>
      <vt:lpstr>Телятник  </vt:lpstr>
      <vt:lpstr>Телятник  </vt:lpstr>
      <vt:lpstr>Телятник - откормочник </vt:lpstr>
      <vt:lpstr>Свинарник – маточник </vt:lpstr>
      <vt:lpstr>Телятник - откорм </vt:lpstr>
      <vt:lpstr>Дом животноводов </vt:lpstr>
      <vt:lpstr>Телятник  </vt:lpstr>
      <vt:lpstr>Коровник  </vt:lpstr>
      <vt:lpstr>Баня </vt:lpstr>
      <vt:lpstr>  Валовник </vt:lpstr>
      <vt:lpstr>  Валовник </vt:lpstr>
      <vt:lpstr>  Валовник </vt:lpstr>
      <vt:lpstr>  Клуб </vt:lpstr>
      <vt:lpstr>  Кантора </vt:lpstr>
      <vt:lpstr>  Ясли </vt:lpstr>
      <vt:lpstr>  Торговое помещение «Гастроном» (2 этаж) </vt:lpstr>
      <vt:lpstr>Здание дома быта </vt:lpstr>
      <vt:lpstr>Здание поликлиники </vt:lpstr>
      <vt:lpstr>Здание откормочника (ферма. Жиличи)  </vt:lpstr>
      <vt:lpstr>Здание картофелехранилища (ферма. Жиличи)  </vt:lpstr>
      <vt:lpstr>Здание дома животновода </vt:lpstr>
      <vt:lpstr>Здание бычатника </vt:lpstr>
      <vt:lpstr>Здание телятника </vt:lpstr>
      <vt:lpstr>Здание картофелехранилища </vt:lpstr>
      <vt:lpstr>Здание сепараторного отделения  </vt:lpstr>
      <vt:lpstr>Здание зернохранилища  </vt:lpstr>
      <vt:lpstr>Здание телятника </vt:lpstr>
      <vt:lpstr>Здание коровника </vt:lpstr>
      <vt:lpstr>Здание подсобного цеха  </vt:lpstr>
      <vt:lpstr>Здание клуба </vt:lpstr>
      <vt:lpstr>Здание бани </vt:lpstr>
      <vt:lpstr>Здание детского сада </vt:lpstr>
      <vt:lpstr>Учебно-педагогический комплекс  «Дайлидский детский сад-базовая школа»</vt:lpstr>
      <vt:lpstr>Здание картофелехранилища</vt:lpstr>
      <vt:lpstr>Здание школы</vt:lpstr>
      <vt:lpstr>Здание гостиницы</vt:lpstr>
      <vt:lpstr>Здание спортзала</vt:lpstr>
      <vt:lpstr>Комплекс зданий школы бывшего учебно-педагогического комплекса Чернельский детский сад - базовая школа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ЕГР экономика</cp:lastModifiedBy>
  <cp:revision>241</cp:revision>
  <cp:lastPrinted>2015-07-06T11:37:24Z</cp:lastPrinted>
  <dcterms:created xsi:type="dcterms:W3CDTF">2015-02-10T13:23:47Z</dcterms:created>
  <dcterms:modified xsi:type="dcterms:W3CDTF">2022-07-28T09:42:58Z</dcterms:modified>
</cp:coreProperties>
</file>